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316205-46F2-41ED-888A-1282188A2C31}" v="4" dt="2023-12-18T17:22:32.8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91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uel Plaza Sáez" userId="710fea52f2fb3ef8" providerId="LiveId" clId="{45316205-46F2-41ED-888A-1282188A2C31}"/>
    <pc:docChg chg="undo redo custSel modSld">
      <pc:chgData name="Samuel Plaza Sáez" userId="710fea52f2fb3ef8" providerId="LiveId" clId="{45316205-46F2-41ED-888A-1282188A2C31}" dt="2023-12-18T17:23:10.571" v="236" actId="14100"/>
      <pc:docMkLst>
        <pc:docMk/>
      </pc:docMkLst>
      <pc:sldChg chg="addSp delSp modSp mod">
        <pc:chgData name="Samuel Plaza Sáez" userId="710fea52f2fb3ef8" providerId="LiveId" clId="{45316205-46F2-41ED-888A-1282188A2C31}" dt="2023-12-18T17:05:02.454" v="59" actId="478"/>
        <pc:sldMkLst>
          <pc:docMk/>
          <pc:sldMk cId="0" sldId="256"/>
        </pc:sldMkLst>
        <pc:spChg chg="add del mod">
          <ac:chgData name="Samuel Plaza Sáez" userId="710fea52f2fb3ef8" providerId="LiveId" clId="{45316205-46F2-41ED-888A-1282188A2C31}" dt="2023-12-18T17:05:02.454" v="59" actId="478"/>
          <ac:spMkLst>
            <pc:docMk/>
            <pc:sldMk cId="0" sldId="256"/>
            <ac:spMk id="3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3:42.286" v="50" actId="1076"/>
          <ac:spMkLst>
            <pc:docMk/>
            <pc:sldMk cId="0" sldId="256"/>
            <ac:spMk id="5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3:56.647" v="51" actId="1076"/>
          <ac:spMkLst>
            <pc:docMk/>
            <pc:sldMk cId="0" sldId="256"/>
            <ac:spMk id="6" creationId="{00000000-0000-0000-0000-000000000000}"/>
          </ac:spMkLst>
        </pc:spChg>
        <pc:picChg chg="del mod modCrop">
          <ac:chgData name="Samuel Plaza Sáez" userId="710fea52f2fb3ef8" providerId="LiveId" clId="{45316205-46F2-41ED-888A-1282188A2C31}" dt="2023-12-18T17:00:55.230" v="21" actId="478"/>
          <ac:picMkLst>
            <pc:docMk/>
            <pc:sldMk cId="0" sldId="256"/>
            <ac:picMk id="4" creationId="{00000000-0000-0000-0000-000000000000}"/>
          </ac:picMkLst>
        </pc:picChg>
        <pc:picChg chg="del">
          <ac:chgData name="Samuel Plaza Sáez" userId="710fea52f2fb3ef8" providerId="LiveId" clId="{45316205-46F2-41ED-888A-1282188A2C31}" dt="2023-12-18T16:58:21.222" v="2" actId="478"/>
          <ac:picMkLst>
            <pc:docMk/>
            <pc:sldMk cId="0" sldId="256"/>
            <ac:picMk id="7" creationId="{00000000-0000-0000-0000-000000000000}"/>
          </ac:picMkLst>
        </pc:picChg>
        <pc:picChg chg="add mod">
          <ac:chgData name="Samuel Plaza Sáez" userId="710fea52f2fb3ef8" providerId="LiveId" clId="{45316205-46F2-41ED-888A-1282188A2C31}" dt="2023-12-18T17:03:36.951" v="49" actId="1076"/>
          <ac:picMkLst>
            <pc:docMk/>
            <pc:sldMk cId="0" sldId="256"/>
            <ac:picMk id="9" creationId="{05B79884-CB28-CAAE-CF0A-60EBA29CE7DB}"/>
          </ac:picMkLst>
        </pc:picChg>
      </pc:sldChg>
      <pc:sldChg chg="addSp delSp modSp mod">
        <pc:chgData name="Samuel Plaza Sáez" userId="710fea52f2fb3ef8" providerId="LiveId" clId="{45316205-46F2-41ED-888A-1282188A2C31}" dt="2023-12-18T17:06:16.441" v="76" actId="478"/>
        <pc:sldMkLst>
          <pc:docMk/>
          <pc:sldMk cId="0" sldId="257"/>
        </pc:sldMkLst>
        <pc:spChg chg="del mod">
          <ac:chgData name="Samuel Plaza Sáez" userId="710fea52f2fb3ef8" providerId="LiveId" clId="{45316205-46F2-41ED-888A-1282188A2C31}" dt="2023-12-18T17:04:54.298" v="57" actId="478"/>
          <ac:spMkLst>
            <pc:docMk/>
            <pc:sldMk cId="0" sldId="257"/>
            <ac:spMk id="5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4:09.793" v="54" actId="403"/>
          <ac:spMkLst>
            <pc:docMk/>
            <pc:sldMk cId="0" sldId="257"/>
            <ac:spMk id="6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6:14.155" v="75" actId="1076"/>
          <ac:spMkLst>
            <pc:docMk/>
            <pc:sldMk cId="0" sldId="257"/>
            <ac:spMk id="7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6:14.155" v="75" actId="1076"/>
          <ac:spMkLst>
            <pc:docMk/>
            <pc:sldMk cId="0" sldId="257"/>
            <ac:spMk id="8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6:14.155" v="75" actId="1076"/>
          <ac:spMkLst>
            <pc:docMk/>
            <pc:sldMk cId="0" sldId="257"/>
            <ac:spMk id="9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6:14.155" v="75" actId="1076"/>
          <ac:spMkLst>
            <pc:docMk/>
            <pc:sldMk cId="0" sldId="257"/>
            <ac:spMk id="10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6:14.155" v="75" actId="1076"/>
          <ac:spMkLst>
            <pc:docMk/>
            <pc:sldMk cId="0" sldId="257"/>
            <ac:spMk id="11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6:14.155" v="75" actId="1076"/>
          <ac:spMkLst>
            <pc:docMk/>
            <pc:sldMk cId="0" sldId="257"/>
            <ac:spMk id="12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6:14.155" v="75" actId="1076"/>
          <ac:spMkLst>
            <pc:docMk/>
            <pc:sldMk cId="0" sldId="257"/>
            <ac:spMk id="13" creationId="{00000000-0000-0000-0000-000000000000}"/>
          </ac:spMkLst>
        </pc:spChg>
        <pc:picChg chg="add del mod">
          <ac:chgData name="Samuel Plaza Sáez" userId="710fea52f2fb3ef8" providerId="LiveId" clId="{45316205-46F2-41ED-888A-1282188A2C31}" dt="2023-12-18T17:06:04.017" v="74" actId="1076"/>
          <ac:picMkLst>
            <pc:docMk/>
            <pc:sldMk cId="0" sldId="257"/>
            <ac:picMk id="4" creationId="{00000000-0000-0000-0000-000000000000}"/>
          </ac:picMkLst>
        </pc:picChg>
        <pc:picChg chg="del">
          <ac:chgData name="Samuel Plaza Sáez" userId="710fea52f2fb3ef8" providerId="LiveId" clId="{45316205-46F2-41ED-888A-1282188A2C31}" dt="2023-12-18T17:06:16.441" v="76" actId="478"/>
          <ac:picMkLst>
            <pc:docMk/>
            <pc:sldMk cId="0" sldId="257"/>
            <ac:picMk id="14" creationId="{00000000-0000-0000-0000-000000000000}"/>
          </ac:picMkLst>
        </pc:picChg>
      </pc:sldChg>
      <pc:sldChg chg="addSp delSp modSp mod">
        <pc:chgData name="Samuel Plaza Sáez" userId="710fea52f2fb3ef8" providerId="LiveId" clId="{45316205-46F2-41ED-888A-1282188A2C31}" dt="2023-12-18T17:09:23.890" v="113" actId="403"/>
        <pc:sldMkLst>
          <pc:docMk/>
          <pc:sldMk cId="0" sldId="258"/>
        </pc:sldMkLst>
        <pc:spChg chg="add del">
          <ac:chgData name="Samuel Plaza Sáez" userId="710fea52f2fb3ef8" providerId="LiveId" clId="{45316205-46F2-41ED-888A-1282188A2C31}" dt="2023-12-18T17:05:20.742" v="67" actId="478"/>
          <ac:spMkLst>
            <pc:docMk/>
            <pc:sldMk cId="0" sldId="258"/>
            <ac:spMk id="3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9:23.890" v="113" actId="403"/>
          <ac:spMkLst>
            <pc:docMk/>
            <pc:sldMk cId="0" sldId="258"/>
            <ac:spMk id="5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9:17.923" v="111" actId="403"/>
          <ac:spMkLst>
            <pc:docMk/>
            <pc:sldMk cId="0" sldId="258"/>
            <ac:spMk id="6" creationId="{00000000-0000-0000-0000-000000000000}"/>
          </ac:spMkLst>
        </pc:spChg>
        <pc:picChg chg="add del">
          <ac:chgData name="Samuel Plaza Sáez" userId="710fea52f2fb3ef8" providerId="LiveId" clId="{45316205-46F2-41ED-888A-1282188A2C31}" dt="2023-12-18T17:05:20.280" v="66" actId="478"/>
          <ac:picMkLst>
            <pc:docMk/>
            <pc:sldMk cId="0" sldId="258"/>
            <ac:picMk id="2" creationId="{00000000-0000-0000-0000-000000000000}"/>
          </ac:picMkLst>
        </pc:picChg>
        <pc:picChg chg="del">
          <ac:chgData name="Samuel Plaza Sáez" userId="710fea52f2fb3ef8" providerId="LiveId" clId="{45316205-46F2-41ED-888A-1282188A2C31}" dt="2023-12-18T17:08:30.922" v="100" actId="478"/>
          <ac:picMkLst>
            <pc:docMk/>
            <pc:sldMk cId="0" sldId="258"/>
            <ac:picMk id="4" creationId="{00000000-0000-0000-0000-000000000000}"/>
          </ac:picMkLst>
        </pc:picChg>
        <pc:picChg chg="del">
          <ac:chgData name="Samuel Plaza Sáez" userId="710fea52f2fb3ef8" providerId="LiveId" clId="{45316205-46F2-41ED-888A-1282188A2C31}" dt="2023-12-18T17:06:19.581" v="77" actId="478"/>
          <ac:picMkLst>
            <pc:docMk/>
            <pc:sldMk cId="0" sldId="258"/>
            <ac:picMk id="7" creationId="{00000000-0000-0000-0000-000000000000}"/>
          </ac:picMkLst>
        </pc:picChg>
        <pc:picChg chg="add mod modCrop">
          <ac:chgData name="Samuel Plaza Sáez" userId="710fea52f2fb3ef8" providerId="LiveId" clId="{45316205-46F2-41ED-888A-1282188A2C31}" dt="2023-12-18T17:09:09.224" v="110" actId="1076"/>
          <ac:picMkLst>
            <pc:docMk/>
            <pc:sldMk cId="0" sldId="258"/>
            <ac:picMk id="9" creationId="{C4CD9593-58F6-6D8D-BE11-63D0104FF8F7}"/>
          </ac:picMkLst>
        </pc:picChg>
      </pc:sldChg>
      <pc:sldChg chg="addSp delSp modSp mod">
        <pc:chgData name="Samuel Plaza Sáez" userId="710fea52f2fb3ef8" providerId="LiveId" clId="{45316205-46F2-41ED-888A-1282188A2C31}" dt="2023-12-18T17:14:28.141" v="146" actId="403"/>
        <pc:sldMkLst>
          <pc:docMk/>
          <pc:sldMk cId="0" sldId="259"/>
        </pc:sldMkLst>
        <pc:spChg chg="add del">
          <ac:chgData name="Samuel Plaza Sáez" userId="710fea52f2fb3ef8" providerId="LiveId" clId="{45316205-46F2-41ED-888A-1282188A2C31}" dt="2023-12-18T17:07:12.587" v="98" actId="478"/>
          <ac:spMkLst>
            <pc:docMk/>
            <pc:sldMk cId="0" sldId="259"/>
            <ac:spMk id="5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9:38.973" v="115" actId="403"/>
          <ac:spMkLst>
            <pc:docMk/>
            <pc:sldMk cId="0" sldId="259"/>
            <ac:spMk id="6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10:18.138" v="122" actId="14100"/>
          <ac:spMkLst>
            <pc:docMk/>
            <pc:sldMk cId="0" sldId="259"/>
            <ac:spMk id="7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14:28.141" v="146" actId="403"/>
          <ac:spMkLst>
            <pc:docMk/>
            <pc:sldMk cId="0" sldId="259"/>
            <ac:spMk id="8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10:56.684" v="130" actId="1076"/>
          <ac:spMkLst>
            <pc:docMk/>
            <pc:sldMk cId="0" sldId="259"/>
            <ac:spMk id="9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10:26.098" v="125" actId="14100"/>
          <ac:spMkLst>
            <pc:docMk/>
            <pc:sldMk cId="0" sldId="259"/>
            <ac:spMk id="10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11:34.799" v="141" actId="403"/>
          <ac:spMkLst>
            <pc:docMk/>
            <pc:sldMk cId="0" sldId="259"/>
            <ac:spMk id="11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10:47.828" v="129" actId="14100"/>
          <ac:spMkLst>
            <pc:docMk/>
            <pc:sldMk cId="0" sldId="259"/>
            <ac:spMk id="13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11:31.550" v="140" actId="403"/>
          <ac:spMkLst>
            <pc:docMk/>
            <pc:sldMk cId="0" sldId="259"/>
            <ac:spMk id="14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10:41.669" v="128" actId="1076"/>
          <ac:spMkLst>
            <pc:docMk/>
            <pc:sldMk cId="0" sldId="259"/>
            <ac:spMk id="15" creationId="{00000000-0000-0000-0000-000000000000}"/>
          </ac:spMkLst>
        </pc:spChg>
        <pc:picChg chg="del">
          <ac:chgData name="Samuel Plaza Sáez" userId="710fea52f2fb3ef8" providerId="LiveId" clId="{45316205-46F2-41ED-888A-1282188A2C31}" dt="2023-12-18T17:06:21.481" v="78" actId="478"/>
          <ac:picMkLst>
            <pc:docMk/>
            <pc:sldMk cId="0" sldId="259"/>
            <ac:picMk id="16" creationId="{00000000-0000-0000-0000-000000000000}"/>
          </ac:picMkLst>
        </pc:picChg>
      </pc:sldChg>
      <pc:sldChg chg="addSp delSp modSp mod">
        <pc:chgData name="Samuel Plaza Sáez" userId="710fea52f2fb3ef8" providerId="LiveId" clId="{45316205-46F2-41ED-888A-1282188A2C31}" dt="2023-12-18T17:18:13.064" v="169" actId="1036"/>
        <pc:sldMkLst>
          <pc:docMk/>
          <pc:sldMk cId="0" sldId="260"/>
        </pc:sldMkLst>
        <pc:spChg chg="mod">
          <ac:chgData name="Samuel Plaza Sáez" userId="710fea52f2fb3ef8" providerId="LiveId" clId="{45316205-46F2-41ED-888A-1282188A2C31}" dt="2023-12-18T17:17:40.787" v="154" actId="1076"/>
          <ac:spMkLst>
            <pc:docMk/>
            <pc:sldMk cId="0" sldId="260"/>
            <ac:spMk id="3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18:13.064" v="169" actId="1036"/>
          <ac:spMkLst>
            <pc:docMk/>
            <pc:sldMk cId="0" sldId="260"/>
            <ac:spMk id="5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18:03.238" v="160" actId="403"/>
          <ac:spMkLst>
            <pc:docMk/>
            <pc:sldMk cId="0" sldId="260"/>
            <ac:spMk id="6" creationId="{00000000-0000-0000-0000-000000000000}"/>
          </ac:spMkLst>
        </pc:spChg>
        <pc:picChg chg="del">
          <ac:chgData name="Samuel Plaza Sáez" userId="710fea52f2fb3ef8" providerId="LiveId" clId="{45316205-46F2-41ED-888A-1282188A2C31}" dt="2023-12-18T17:17:09.363" v="148" actId="478"/>
          <ac:picMkLst>
            <pc:docMk/>
            <pc:sldMk cId="0" sldId="260"/>
            <ac:picMk id="4" creationId="{00000000-0000-0000-0000-000000000000}"/>
          </ac:picMkLst>
        </pc:picChg>
        <pc:picChg chg="del">
          <ac:chgData name="Samuel Plaza Sáez" userId="710fea52f2fb3ef8" providerId="LiveId" clId="{45316205-46F2-41ED-888A-1282188A2C31}" dt="2023-12-18T17:06:24.036" v="79" actId="478"/>
          <ac:picMkLst>
            <pc:docMk/>
            <pc:sldMk cId="0" sldId="260"/>
            <ac:picMk id="7" creationId="{00000000-0000-0000-0000-000000000000}"/>
          </ac:picMkLst>
        </pc:picChg>
        <pc:picChg chg="add mod modCrop">
          <ac:chgData name="Samuel Plaza Sáez" userId="710fea52f2fb3ef8" providerId="LiveId" clId="{45316205-46F2-41ED-888A-1282188A2C31}" dt="2023-12-18T17:17:30.608" v="152" actId="1076"/>
          <ac:picMkLst>
            <pc:docMk/>
            <pc:sldMk cId="0" sldId="260"/>
            <ac:picMk id="9" creationId="{3F042AD0-3DF7-D20A-D442-95D98F729573}"/>
          </ac:picMkLst>
        </pc:picChg>
      </pc:sldChg>
      <pc:sldChg chg="delSp modSp mod">
        <pc:chgData name="Samuel Plaza Sáez" userId="710fea52f2fb3ef8" providerId="LiveId" clId="{45316205-46F2-41ED-888A-1282188A2C31}" dt="2023-12-18T17:20:10.561" v="197" actId="1035"/>
        <pc:sldMkLst>
          <pc:docMk/>
          <pc:sldMk cId="0" sldId="261"/>
        </pc:sldMkLst>
        <pc:spChg chg="del">
          <ac:chgData name="Samuel Plaza Sáez" userId="710fea52f2fb3ef8" providerId="LiveId" clId="{45316205-46F2-41ED-888A-1282188A2C31}" dt="2023-12-18T17:06:36.259" v="85" actId="478"/>
          <ac:spMkLst>
            <pc:docMk/>
            <pc:sldMk cId="0" sldId="261"/>
            <ac:spMk id="5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19:24.540" v="177" actId="1076"/>
          <ac:spMkLst>
            <pc:docMk/>
            <pc:sldMk cId="0" sldId="261"/>
            <ac:spMk id="6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10.561" v="197" actId="1035"/>
          <ac:spMkLst>
            <pc:docMk/>
            <pc:sldMk cId="0" sldId="261"/>
            <ac:spMk id="7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10.561" v="197" actId="1035"/>
          <ac:spMkLst>
            <pc:docMk/>
            <pc:sldMk cId="0" sldId="261"/>
            <ac:spMk id="8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10.561" v="197" actId="1035"/>
          <ac:spMkLst>
            <pc:docMk/>
            <pc:sldMk cId="0" sldId="261"/>
            <ac:spMk id="9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10.561" v="197" actId="1035"/>
          <ac:spMkLst>
            <pc:docMk/>
            <pc:sldMk cId="0" sldId="261"/>
            <ac:spMk id="10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10.561" v="197" actId="1035"/>
          <ac:spMkLst>
            <pc:docMk/>
            <pc:sldMk cId="0" sldId="261"/>
            <ac:spMk id="11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10.561" v="197" actId="1035"/>
          <ac:spMkLst>
            <pc:docMk/>
            <pc:sldMk cId="0" sldId="261"/>
            <ac:spMk id="12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10.561" v="197" actId="1035"/>
          <ac:spMkLst>
            <pc:docMk/>
            <pc:sldMk cId="0" sldId="261"/>
            <ac:spMk id="13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10.561" v="197" actId="1035"/>
          <ac:spMkLst>
            <pc:docMk/>
            <pc:sldMk cId="0" sldId="261"/>
            <ac:spMk id="14" creationId="{00000000-0000-0000-0000-000000000000}"/>
          </ac:spMkLst>
        </pc:spChg>
        <pc:picChg chg="del">
          <ac:chgData name="Samuel Plaza Sáez" userId="710fea52f2fb3ef8" providerId="LiveId" clId="{45316205-46F2-41ED-888A-1282188A2C31}" dt="2023-12-18T17:06:27.445" v="80" actId="478"/>
          <ac:picMkLst>
            <pc:docMk/>
            <pc:sldMk cId="0" sldId="261"/>
            <ac:picMk id="15" creationId="{00000000-0000-0000-0000-000000000000}"/>
          </ac:picMkLst>
        </pc:picChg>
      </pc:sldChg>
      <pc:sldChg chg="delSp modSp mod">
        <pc:chgData name="Samuel Plaza Sáez" userId="710fea52f2fb3ef8" providerId="LiveId" clId="{45316205-46F2-41ED-888A-1282188A2C31}" dt="2023-12-18T17:20:54.051" v="203" actId="403"/>
        <pc:sldMkLst>
          <pc:docMk/>
          <pc:sldMk cId="0" sldId="262"/>
        </pc:sldMkLst>
        <pc:spChg chg="del">
          <ac:chgData name="Samuel Plaza Sáez" userId="710fea52f2fb3ef8" providerId="LiveId" clId="{45316205-46F2-41ED-888A-1282188A2C31}" dt="2023-12-18T17:06:34.853" v="84" actId="478"/>
          <ac:spMkLst>
            <pc:docMk/>
            <pc:sldMk cId="0" sldId="262"/>
            <ac:spMk id="5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32.952" v="200" actId="403"/>
          <ac:spMkLst>
            <pc:docMk/>
            <pc:sldMk cId="0" sldId="262"/>
            <ac:spMk id="6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54.051" v="203" actId="403"/>
          <ac:spMkLst>
            <pc:docMk/>
            <pc:sldMk cId="0" sldId="262"/>
            <ac:spMk id="8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46.419" v="201" actId="403"/>
          <ac:spMkLst>
            <pc:docMk/>
            <pc:sldMk cId="0" sldId="262"/>
            <ac:spMk id="9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54.051" v="203" actId="403"/>
          <ac:spMkLst>
            <pc:docMk/>
            <pc:sldMk cId="0" sldId="262"/>
            <ac:spMk id="11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0:46.419" v="201" actId="403"/>
          <ac:spMkLst>
            <pc:docMk/>
            <pc:sldMk cId="0" sldId="262"/>
            <ac:spMk id="12" creationId="{00000000-0000-0000-0000-000000000000}"/>
          </ac:spMkLst>
        </pc:spChg>
        <pc:picChg chg="del">
          <ac:chgData name="Samuel Plaza Sáez" userId="710fea52f2fb3ef8" providerId="LiveId" clId="{45316205-46F2-41ED-888A-1282188A2C31}" dt="2023-12-18T17:06:29.671" v="81" actId="478"/>
          <ac:picMkLst>
            <pc:docMk/>
            <pc:sldMk cId="0" sldId="262"/>
            <ac:picMk id="13" creationId="{00000000-0000-0000-0000-000000000000}"/>
          </ac:picMkLst>
        </pc:picChg>
      </pc:sldChg>
      <pc:sldChg chg="delSp modSp mod">
        <pc:chgData name="Samuel Plaza Sáez" userId="710fea52f2fb3ef8" providerId="LiveId" clId="{45316205-46F2-41ED-888A-1282188A2C31}" dt="2023-12-18T17:21:26.905" v="216" actId="1035"/>
        <pc:sldMkLst>
          <pc:docMk/>
          <pc:sldMk cId="0" sldId="263"/>
        </pc:sldMkLst>
        <pc:spChg chg="del">
          <ac:chgData name="Samuel Plaza Sáez" userId="710fea52f2fb3ef8" providerId="LiveId" clId="{45316205-46F2-41ED-888A-1282188A2C31}" dt="2023-12-18T17:06:32.942" v="83" actId="478"/>
          <ac:spMkLst>
            <pc:docMk/>
            <pc:sldMk cId="0" sldId="263"/>
            <ac:spMk id="5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1:05.640" v="204" actId="1076"/>
          <ac:spMkLst>
            <pc:docMk/>
            <pc:sldMk cId="0" sldId="263"/>
            <ac:spMk id="6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1:26.905" v="216" actId="1035"/>
          <ac:spMkLst>
            <pc:docMk/>
            <pc:sldMk cId="0" sldId="263"/>
            <ac:spMk id="8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1:26.905" v="216" actId="1035"/>
          <ac:spMkLst>
            <pc:docMk/>
            <pc:sldMk cId="0" sldId="263"/>
            <ac:spMk id="9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1:16.747" v="207" actId="403"/>
          <ac:spMkLst>
            <pc:docMk/>
            <pc:sldMk cId="0" sldId="263"/>
            <ac:spMk id="11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1:12.004" v="205" actId="403"/>
          <ac:spMkLst>
            <pc:docMk/>
            <pc:sldMk cId="0" sldId="263"/>
            <ac:spMk id="12" creationId="{00000000-0000-0000-0000-000000000000}"/>
          </ac:spMkLst>
        </pc:spChg>
        <pc:picChg chg="del">
          <ac:chgData name="Samuel Plaza Sáez" userId="710fea52f2fb3ef8" providerId="LiveId" clId="{45316205-46F2-41ED-888A-1282188A2C31}" dt="2023-12-18T17:06:32.104" v="82" actId="478"/>
          <ac:picMkLst>
            <pc:docMk/>
            <pc:sldMk cId="0" sldId="263"/>
            <ac:picMk id="13" creationId="{00000000-0000-0000-0000-000000000000}"/>
          </ac:picMkLst>
        </pc:picChg>
      </pc:sldChg>
      <pc:sldChg chg="addSp delSp modSp mod">
        <pc:chgData name="Samuel Plaza Sáez" userId="710fea52f2fb3ef8" providerId="LiveId" clId="{45316205-46F2-41ED-888A-1282188A2C31}" dt="2023-12-18T17:22:40.774" v="230" actId="403"/>
        <pc:sldMkLst>
          <pc:docMk/>
          <pc:sldMk cId="0" sldId="264"/>
        </pc:sldMkLst>
        <pc:spChg chg="del">
          <ac:chgData name="Samuel Plaza Sáez" userId="710fea52f2fb3ef8" providerId="LiveId" clId="{45316205-46F2-41ED-888A-1282188A2C31}" dt="2023-12-18T17:06:38.188" v="86" actId="478"/>
          <ac:spMkLst>
            <pc:docMk/>
            <pc:sldMk cId="0" sldId="264"/>
            <ac:spMk id="5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2:40.774" v="230" actId="403"/>
          <ac:spMkLst>
            <pc:docMk/>
            <pc:sldMk cId="0" sldId="264"/>
            <ac:spMk id="6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1:52.209" v="220" actId="1076"/>
          <ac:spMkLst>
            <pc:docMk/>
            <pc:sldMk cId="0" sldId="264"/>
            <ac:spMk id="7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1:52.209" v="220" actId="1076"/>
          <ac:spMkLst>
            <pc:docMk/>
            <pc:sldMk cId="0" sldId="264"/>
            <ac:spMk id="8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2:36.214" v="228" actId="403"/>
          <ac:spMkLst>
            <pc:docMk/>
            <pc:sldMk cId="0" sldId="264"/>
            <ac:spMk id="9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2:25.415" v="225" actId="403"/>
          <ac:spMkLst>
            <pc:docMk/>
            <pc:sldMk cId="0" sldId="264"/>
            <ac:spMk id="10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1:52.209" v="220" actId="1076"/>
          <ac:spMkLst>
            <pc:docMk/>
            <pc:sldMk cId="0" sldId="264"/>
            <ac:spMk id="11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1:52.209" v="220" actId="1076"/>
          <ac:spMkLst>
            <pc:docMk/>
            <pc:sldMk cId="0" sldId="264"/>
            <ac:spMk id="12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2:36.214" v="228" actId="403"/>
          <ac:spMkLst>
            <pc:docMk/>
            <pc:sldMk cId="0" sldId="264"/>
            <ac:spMk id="13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22:25.415" v="225" actId="403"/>
          <ac:spMkLst>
            <pc:docMk/>
            <pc:sldMk cId="0" sldId="264"/>
            <ac:spMk id="14" creationId="{00000000-0000-0000-0000-000000000000}"/>
          </ac:spMkLst>
        </pc:spChg>
        <pc:spChg chg="add mod">
          <ac:chgData name="Samuel Plaza Sáez" userId="710fea52f2fb3ef8" providerId="LiveId" clId="{45316205-46F2-41ED-888A-1282188A2C31}" dt="2023-12-18T17:22:32.843" v="227" actId="571"/>
          <ac:spMkLst>
            <pc:docMk/>
            <pc:sldMk cId="0" sldId="264"/>
            <ac:spMk id="16" creationId="{9148C6AC-BDE5-D2E7-822C-410BC89EC5DB}"/>
          </ac:spMkLst>
        </pc:spChg>
        <pc:picChg chg="mod">
          <ac:chgData name="Samuel Plaza Sáez" userId="710fea52f2fb3ef8" providerId="LiveId" clId="{45316205-46F2-41ED-888A-1282188A2C31}" dt="2023-12-18T17:21:37.337" v="218" actId="1076"/>
          <ac:picMkLst>
            <pc:docMk/>
            <pc:sldMk cId="0" sldId="264"/>
            <ac:picMk id="4" creationId="{00000000-0000-0000-0000-000000000000}"/>
          </ac:picMkLst>
        </pc:picChg>
        <pc:picChg chg="del">
          <ac:chgData name="Samuel Plaza Sáez" userId="710fea52f2fb3ef8" providerId="LiveId" clId="{45316205-46F2-41ED-888A-1282188A2C31}" dt="2023-12-18T17:06:44.317" v="87" actId="478"/>
          <ac:picMkLst>
            <pc:docMk/>
            <pc:sldMk cId="0" sldId="264"/>
            <ac:picMk id="15" creationId="{00000000-0000-0000-0000-000000000000}"/>
          </ac:picMkLst>
        </pc:picChg>
      </pc:sldChg>
      <pc:sldChg chg="addSp delSp modSp mod">
        <pc:chgData name="Samuel Plaza Sáez" userId="710fea52f2fb3ef8" providerId="LiveId" clId="{45316205-46F2-41ED-888A-1282188A2C31}" dt="2023-12-18T17:06:49.508" v="90" actId="478"/>
        <pc:sldMkLst>
          <pc:docMk/>
          <pc:sldMk cId="0" sldId="265"/>
        </pc:sldMkLst>
        <pc:spChg chg="add del">
          <ac:chgData name="Samuel Plaza Sáez" userId="710fea52f2fb3ef8" providerId="LiveId" clId="{45316205-46F2-41ED-888A-1282188A2C31}" dt="2023-12-18T17:06:47.867" v="89" actId="478"/>
          <ac:spMkLst>
            <pc:docMk/>
            <pc:sldMk cId="0" sldId="265"/>
            <ac:spMk id="3" creationId="{00000000-0000-0000-0000-000000000000}"/>
          </ac:spMkLst>
        </pc:spChg>
        <pc:spChg chg="mod">
          <ac:chgData name="Samuel Plaza Sáez" userId="710fea52f2fb3ef8" providerId="LiveId" clId="{45316205-46F2-41ED-888A-1282188A2C31}" dt="2023-12-18T17:00:19.033" v="14" actId="1076"/>
          <ac:spMkLst>
            <pc:docMk/>
            <pc:sldMk cId="0" sldId="265"/>
            <ac:spMk id="4" creationId="{00000000-0000-0000-0000-000000000000}"/>
          </ac:spMkLst>
        </pc:spChg>
        <pc:picChg chg="mod">
          <ac:chgData name="Samuel Plaza Sáez" userId="710fea52f2fb3ef8" providerId="LiveId" clId="{45316205-46F2-41ED-888A-1282188A2C31}" dt="2023-12-18T17:00:08.085" v="13" actId="1076"/>
          <ac:picMkLst>
            <pc:docMk/>
            <pc:sldMk cId="0" sldId="265"/>
            <ac:picMk id="5" creationId="{00000000-0000-0000-0000-000000000000}"/>
          </ac:picMkLst>
        </pc:picChg>
        <pc:picChg chg="del">
          <ac:chgData name="Samuel Plaza Sáez" userId="710fea52f2fb3ef8" providerId="LiveId" clId="{45316205-46F2-41ED-888A-1282188A2C31}" dt="2023-12-18T17:06:49.508" v="90" actId="478"/>
          <ac:picMkLst>
            <pc:docMk/>
            <pc:sldMk cId="0" sldId="265"/>
            <ac:picMk id="6" creationId="{00000000-0000-0000-0000-000000000000}"/>
          </ac:picMkLst>
        </pc:picChg>
      </pc:sldChg>
      <pc:sldChg chg="delSp modSp mod">
        <pc:chgData name="Samuel Plaza Sáez" userId="710fea52f2fb3ef8" providerId="LiveId" clId="{45316205-46F2-41ED-888A-1282188A2C31}" dt="2023-12-18T17:23:10.571" v="236" actId="14100"/>
        <pc:sldMkLst>
          <pc:docMk/>
          <pc:sldMk cId="0" sldId="266"/>
        </pc:sldMkLst>
        <pc:spChg chg="mod">
          <ac:chgData name="Samuel Plaza Sáez" userId="710fea52f2fb3ef8" providerId="LiveId" clId="{45316205-46F2-41ED-888A-1282188A2C31}" dt="2023-12-18T17:22:57.956" v="233" actId="1076"/>
          <ac:spMkLst>
            <pc:docMk/>
            <pc:sldMk cId="0" sldId="266"/>
            <ac:spMk id="4" creationId="{00000000-0000-0000-0000-000000000000}"/>
          </ac:spMkLst>
        </pc:spChg>
        <pc:picChg chg="mod">
          <ac:chgData name="Samuel Plaza Sáez" userId="710fea52f2fb3ef8" providerId="LiveId" clId="{45316205-46F2-41ED-888A-1282188A2C31}" dt="2023-12-18T17:23:06.028" v="235" actId="14100"/>
          <ac:picMkLst>
            <pc:docMk/>
            <pc:sldMk cId="0" sldId="266"/>
            <ac:picMk id="5" creationId="{00000000-0000-0000-0000-000000000000}"/>
          </ac:picMkLst>
        </pc:picChg>
        <pc:picChg chg="mod">
          <ac:chgData name="Samuel Plaza Sáez" userId="710fea52f2fb3ef8" providerId="LiveId" clId="{45316205-46F2-41ED-888A-1282188A2C31}" dt="2023-12-18T17:23:10.571" v="236" actId="14100"/>
          <ac:picMkLst>
            <pc:docMk/>
            <pc:sldMk cId="0" sldId="266"/>
            <ac:picMk id="6" creationId="{00000000-0000-0000-0000-000000000000}"/>
          </ac:picMkLst>
        </pc:picChg>
        <pc:picChg chg="del">
          <ac:chgData name="Samuel Plaza Sáez" userId="710fea52f2fb3ef8" providerId="LiveId" clId="{45316205-46F2-41ED-888A-1282188A2C31}" dt="2023-12-18T17:06:53.081" v="91" actId="478"/>
          <ac:picMkLst>
            <pc:docMk/>
            <pc:sldMk cId="0" sldId="266"/>
            <ac:picMk id="11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9406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hyperlink" Target="https://aws.amazon.com/pm/cloud9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aws.amazon.com/es/pm/cloud9/?trk=542beddd-2d4f-43a4-992f-2cebc2a554a9&amp;sc_channel=ps&amp;s_kwcid=AL!4422!10!71674650271988!71675176766593&amp;ef_id=6fd6bdb8b4b01376cdbbd838c1767e35:G: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5" name="Text 1"/>
          <p:cNvSpPr/>
          <p:nvPr/>
        </p:nvSpPr>
        <p:spPr>
          <a:xfrm>
            <a:off x="713163" y="916234"/>
            <a:ext cx="5387545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Arial Rounded MT Bold" panose="020F0704030504030204" pitchFamily="34" charset="0"/>
                <a:ea typeface="NSimSun" panose="02010609030101010101" pitchFamily="49" charset="-122"/>
                <a:cs typeface="Aharoni" panose="02010803020104030203" pitchFamily="2" charset="-79"/>
              </a:rPr>
              <a:t>AWS Cloud9: Potencia tu desarrollo en la nube</a:t>
            </a:r>
            <a:endParaRPr lang="en-US" sz="5400" dirty="0">
              <a:latin typeface="Arial Rounded MT Bold" panose="020F0704030504030204" pitchFamily="34" charset="0"/>
              <a:ea typeface="NSimSun" panose="02010609030101010101" pitchFamily="49" charset="-122"/>
              <a:cs typeface="Aharoni" panose="02010803020104030203" pitchFamily="2" charset="-79"/>
            </a:endParaRPr>
          </a:p>
        </p:txBody>
      </p:sp>
      <p:sp>
        <p:nvSpPr>
          <p:cNvPr id="6" name="Text 2"/>
          <p:cNvSpPr/>
          <p:nvPr/>
        </p:nvSpPr>
        <p:spPr>
          <a:xfrm>
            <a:off x="713163" y="7731193"/>
            <a:ext cx="5648801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9"/>
              </a:lnSpc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Samuel Plaza Sáez, Daniel Aguilera Quero y Jesús Gutiérrez Burgos.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Imagen 8" descr="Logotipo&#10;&#10;Descripción generada automáticamente">
            <a:extLst>
              <a:ext uri="{FF2B5EF4-FFF2-40B4-BE49-F238E27FC236}">
                <a16:creationId xmlns:a16="http://schemas.microsoft.com/office/drawing/2014/main" id="{05B79884-CB28-CAAE-CF0A-60EBA29CE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3870" y="199661"/>
            <a:ext cx="7216347" cy="721634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4" name="Text 1"/>
          <p:cNvSpPr/>
          <p:nvPr/>
        </p:nvSpPr>
        <p:spPr>
          <a:xfrm>
            <a:off x="1308943" y="764854"/>
            <a:ext cx="8218115" cy="11498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Imágenes, vídeos y enlaces</a:t>
            </a:r>
            <a:endParaRPr lang="en-US" sz="5400" dirty="0"/>
          </a:p>
        </p:txBody>
      </p:sp>
      <p:pic>
        <p:nvPicPr>
          <p:cNvPr id="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2004" y="2941221"/>
            <a:ext cx="11012282" cy="234715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4" name="Text 1"/>
          <p:cNvSpPr/>
          <p:nvPr/>
        </p:nvSpPr>
        <p:spPr>
          <a:xfrm>
            <a:off x="1652349" y="854854"/>
            <a:ext cx="72542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Imágenes, vídeos y enlaces</a:t>
            </a:r>
            <a:endParaRPr lang="en-US" sz="48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8995" y="2104238"/>
            <a:ext cx="5034561" cy="3031404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8838" y="1942251"/>
            <a:ext cx="4952002" cy="3553079"/>
          </a:xfrm>
          <a:prstGeom prst="rect">
            <a:avLst/>
          </a:prstGeom>
        </p:spPr>
      </p:pic>
      <p:sp>
        <p:nvSpPr>
          <p:cNvPr id="7" name="Shape 2"/>
          <p:cNvSpPr/>
          <p:nvPr/>
        </p:nvSpPr>
        <p:spPr>
          <a:xfrm>
            <a:off x="2037993" y="5528667"/>
            <a:ext cx="10554414" cy="1513403"/>
          </a:xfrm>
          <a:prstGeom prst="roundRect">
            <a:avLst>
              <a:gd name="adj" fmla="val 6607"/>
            </a:avLst>
          </a:prstGeom>
          <a:solidFill>
            <a:srgbClr val="B6D6FC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0163" y="5830014"/>
            <a:ext cx="347186" cy="27765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829520" y="5806321"/>
            <a:ext cx="52273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Enlace a la web oficial de AWS Cloud9:</a:t>
            </a:r>
            <a:endParaRPr lang="en-US" sz="2187" dirty="0"/>
          </a:p>
        </p:txBody>
      </p:sp>
      <p:sp>
        <p:nvSpPr>
          <p:cNvPr id="10" name="Text 4"/>
          <p:cNvSpPr/>
          <p:nvPr/>
        </p:nvSpPr>
        <p:spPr>
          <a:xfrm>
            <a:off x="2829520" y="6375678"/>
            <a:ext cx="954071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         </a:t>
            </a:r>
            <a:r>
              <a:rPr lang="en-US" sz="1750" u="sng" dirty="0">
                <a:solidFill>
                  <a:srgbClr val="007EBD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https://aws.amazon.com/es/pm/cloud9/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19010" y="97333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ÍNDICE</a:t>
            </a:r>
            <a:endParaRPr lang="en-US" sz="4800" dirty="0"/>
          </a:p>
        </p:txBody>
      </p:sp>
      <p:sp>
        <p:nvSpPr>
          <p:cNvPr id="7" name="Text 3"/>
          <p:cNvSpPr/>
          <p:nvPr/>
        </p:nvSpPr>
        <p:spPr>
          <a:xfrm>
            <a:off x="1899124" y="246334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¿Qué es?</a:t>
            </a:r>
            <a:endParaRPr lang="en-US" dirty="0"/>
          </a:p>
        </p:txBody>
      </p:sp>
      <p:sp>
        <p:nvSpPr>
          <p:cNvPr id="8" name="Text 4"/>
          <p:cNvSpPr/>
          <p:nvPr/>
        </p:nvSpPr>
        <p:spPr>
          <a:xfrm>
            <a:off x="1899124" y="290756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Características</a:t>
            </a:r>
            <a:endParaRPr lang="en-US" dirty="0"/>
          </a:p>
        </p:txBody>
      </p:sp>
      <p:sp>
        <p:nvSpPr>
          <p:cNvPr id="9" name="Text 5"/>
          <p:cNvSpPr/>
          <p:nvPr/>
        </p:nvSpPr>
        <p:spPr>
          <a:xfrm>
            <a:off x="1899124" y="335178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¿Quién debería utilizarlo?</a:t>
            </a:r>
            <a:endParaRPr lang="en-US" dirty="0"/>
          </a:p>
        </p:txBody>
      </p:sp>
      <p:sp>
        <p:nvSpPr>
          <p:cNvPr id="10" name="Text 6"/>
          <p:cNvSpPr/>
          <p:nvPr/>
        </p:nvSpPr>
        <p:spPr>
          <a:xfrm>
            <a:off x="1899124" y="379601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Lenguajes que admite</a:t>
            </a:r>
            <a:endParaRPr lang="en-US" dirty="0"/>
          </a:p>
        </p:txBody>
      </p:sp>
      <p:sp>
        <p:nvSpPr>
          <p:cNvPr id="11" name="Text 7"/>
          <p:cNvSpPr/>
          <p:nvPr/>
        </p:nvSpPr>
        <p:spPr>
          <a:xfrm>
            <a:off x="1899124" y="424023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Ventajas de su uso</a:t>
            </a:r>
            <a:endParaRPr lang="en-US" dirty="0"/>
          </a:p>
        </p:txBody>
      </p:sp>
      <p:sp>
        <p:nvSpPr>
          <p:cNvPr id="12" name="Text 8"/>
          <p:cNvSpPr/>
          <p:nvPr/>
        </p:nvSpPr>
        <p:spPr>
          <a:xfrm>
            <a:off x="1899124" y="468445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Inconvenientes de su uso</a:t>
            </a:r>
            <a:endParaRPr lang="en-US" dirty="0"/>
          </a:p>
        </p:txBody>
      </p:sp>
      <p:sp>
        <p:nvSpPr>
          <p:cNvPr id="13" name="Text 9"/>
          <p:cNvSpPr/>
          <p:nvPr/>
        </p:nvSpPr>
        <p:spPr>
          <a:xfrm>
            <a:off x="1899124" y="512867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Imágenes, vídeos y enlaces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5" name="Text 1"/>
          <p:cNvSpPr/>
          <p:nvPr/>
        </p:nvSpPr>
        <p:spPr>
          <a:xfrm>
            <a:off x="833199" y="2890123"/>
            <a:ext cx="59131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¿Qué es AWS Cloud9?</a:t>
            </a:r>
            <a:endParaRPr lang="en-US" sz="4800" dirty="0"/>
          </a:p>
        </p:txBody>
      </p:sp>
      <p:sp>
        <p:nvSpPr>
          <p:cNvPr id="6" name="Text 2"/>
          <p:cNvSpPr/>
          <p:nvPr/>
        </p:nvSpPr>
        <p:spPr>
          <a:xfrm>
            <a:off x="833199" y="391775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AWS Cloud9 es un entorno de desarrollo integrado (IDE) basado en la nube. Proporciona todas las herramientas esenciales que necesitas para escribir, depurar y ejecutar tu código, todo en un solo lugar y accesible desde cualquier dispositivo.</a:t>
            </a:r>
            <a:endParaRPr lang="en-US" dirty="0"/>
          </a:p>
        </p:txBody>
      </p:sp>
      <p:pic>
        <p:nvPicPr>
          <p:cNvPr id="9" name="Imagen 8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C4CD9593-58F6-6D8D-BE11-63D0104FF8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83" r="15532"/>
          <a:stretch/>
        </p:blipFill>
        <p:spPr>
          <a:xfrm>
            <a:off x="8854496" y="1"/>
            <a:ext cx="5775904" cy="82295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1880830"/>
            <a:ext cx="83134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Características de AWS Cloud9</a:t>
            </a:r>
            <a:endParaRPr lang="en-US" sz="4800" dirty="0"/>
          </a:p>
        </p:txBody>
      </p:sp>
      <p:sp>
        <p:nvSpPr>
          <p:cNvPr id="7" name="Shape 3"/>
          <p:cNvSpPr/>
          <p:nvPr/>
        </p:nvSpPr>
        <p:spPr>
          <a:xfrm>
            <a:off x="1705233" y="2908458"/>
            <a:ext cx="3466842" cy="3949541"/>
          </a:xfrm>
          <a:prstGeom prst="roundRect">
            <a:avLst>
              <a:gd name="adj" fmla="val 2967"/>
            </a:avLst>
          </a:prstGeom>
          <a:solidFill>
            <a:srgbClr val="005580"/>
          </a:solidFill>
          <a:ln w="13811">
            <a:solidFill>
              <a:srgbClr val="006699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8" name="Text 4"/>
          <p:cNvSpPr/>
          <p:nvPr/>
        </p:nvSpPr>
        <p:spPr>
          <a:xfrm>
            <a:off x="2112852" y="3144441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Colaboración en tiempo real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2037993" y="3980260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Trabaja en proyectos con tu equipo en tiempo real. Edita y comparte tu código de forma simultánea y mejora la productividad de tu equipo.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630228" y="2920815"/>
            <a:ext cx="3466842" cy="3937183"/>
          </a:xfrm>
          <a:prstGeom prst="roundRect">
            <a:avLst>
              <a:gd name="adj" fmla="val 2967"/>
            </a:avLst>
          </a:prstGeom>
          <a:solidFill>
            <a:srgbClr val="005580"/>
          </a:solidFill>
          <a:ln w="13811">
            <a:solidFill>
              <a:srgbClr val="006699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1" name="Text 7"/>
          <p:cNvSpPr/>
          <p:nvPr/>
        </p:nvSpPr>
        <p:spPr>
          <a:xfrm>
            <a:off x="5866209" y="3144441"/>
            <a:ext cx="28346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Integración con AWS</a:t>
            </a:r>
            <a:endParaRPr lang="en-US" sz="2400" dirty="0"/>
          </a:p>
        </p:txBody>
      </p:sp>
      <p:sp>
        <p:nvSpPr>
          <p:cNvPr id="12" name="Text 8"/>
          <p:cNvSpPr/>
          <p:nvPr/>
        </p:nvSpPr>
        <p:spPr>
          <a:xfrm>
            <a:off x="5866209" y="3624858"/>
            <a:ext cx="289810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Accede fácilmente a los servicios de AWS y aprovecha sus capacidades directamente desde el IDE, sin necesidad de cambiar de ventana o contexto.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555223" y="2920815"/>
            <a:ext cx="3466842" cy="3949540"/>
          </a:xfrm>
          <a:prstGeom prst="roundRect">
            <a:avLst>
              <a:gd name="adj" fmla="val 2967"/>
            </a:avLst>
          </a:prstGeom>
          <a:solidFill>
            <a:srgbClr val="005580"/>
          </a:solidFill>
          <a:ln w="13811">
            <a:solidFill>
              <a:srgbClr val="006699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4" name="Text 10"/>
          <p:cNvSpPr/>
          <p:nvPr/>
        </p:nvSpPr>
        <p:spPr>
          <a:xfrm>
            <a:off x="10177672" y="314444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Extensibilidad</a:t>
            </a:r>
            <a:endParaRPr lang="en-US" sz="2400" dirty="0"/>
          </a:p>
        </p:txBody>
      </p:sp>
      <p:sp>
        <p:nvSpPr>
          <p:cNvPr id="15" name="Text 11"/>
          <p:cNvSpPr/>
          <p:nvPr/>
        </p:nvSpPr>
        <p:spPr>
          <a:xfrm>
            <a:off x="9957526" y="3624858"/>
            <a:ext cx="289810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Personaliza tu entorno de desarrollo con tus herramientas y configuraciones preferidas, y aumenta tu productividad con las extensiones disponibles.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5" name="Text 1"/>
          <p:cNvSpPr/>
          <p:nvPr/>
        </p:nvSpPr>
        <p:spPr>
          <a:xfrm>
            <a:off x="245636" y="1776325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¿Quién debería utilizar AWS Cloud9?</a:t>
            </a:r>
            <a:endParaRPr lang="en-US" sz="4800" dirty="0"/>
          </a:p>
        </p:txBody>
      </p:sp>
      <p:sp>
        <p:nvSpPr>
          <p:cNvPr id="6" name="Text 2"/>
          <p:cNvSpPr/>
          <p:nvPr/>
        </p:nvSpPr>
        <p:spPr>
          <a:xfrm>
            <a:off x="368454" y="3738363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Desde desarrolladores individuales hasta equipos de desarrollo empresariales, AWS Cloud9 es ideal para cualquiera que busque una solución de desarrollo en la nube completa y flexible.</a:t>
            </a:r>
            <a:endParaRPr lang="en-U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F042AD0-3DF7-D20A-D442-95D98F7295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769"/>
          <a:stretch/>
        </p:blipFill>
        <p:spPr>
          <a:xfrm>
            <a:off x="7968873" y="5359"/>
            <a:ext cx="6661527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59703" y="712217"/>
            <a:ext cx="94107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Lenguajes que admite AWS Cloud9</a:t>
            </a:r>
            <a:endParaRPr lang="en-US" sz="4800" dirty="0"/>
          </a:p>
        </p:txBody>
      </p:sp>
      <p:sp>
        <p:nvSpPr>
          <p:cNvPr id="7" name="Shape 3"/>
          <p:cNvSpPr/>
          <p:nvPr/>
        </p:nvSpPr>
        <p:spPr>
          <a:xfrm>
            <a:off x="1634371" y="269532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005580"/>
          </a:solidFill>
          <a:ln w="13811">
            <a:solidFill>
              <a:srgbClr val="006699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8" name="Text 4"/>
          <p:cNvSpPr/>
          <p:nvPr/>
        </p:nvSpPr>
        <p:spPr>
          <a:xfrm>
            <a:off x="1802427" y="2698442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356485" y="2771643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Lenguajes de programación populares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2356485" y="3599246"/>
            <a:ext cx="44440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Desde Python hasta JavaScript, AWS Cloud9 es compatible con una amplia gama de lenguajes de programación, permitiéndote trabajar en el lenguaje de tu elección.</a:t>
            </a:r>
            <a:endParaRPr lang="en-US" dirty="0"/>
          </a:p>
        </p:txBody>
      </p:sp>
      <p:sp>
        <p:nvSpPr>
          <p:cNvPr id="11" name="Shape 7"/>
          <p:cNvSpPr/>
          <p:nvPr/>
        </p:nvSpPr>
        <p:spPr>
          <a:xfrm>
            <a:off x="7022663" y="269532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005580"/>
          </a:solidFill>
          <a:ln w="13811">
            <a:solidFill>
              <a:srgbClr val="006699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2" name="Text 8"/>
          <p:cNvSpPr/>
          <p:nvPr/>
        </p:nvSpPr>
        <p:spPr>
          <a:xfrm>
            <a:off x="7164050" y="2698442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7744777" y="2771643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Herramientas y frameworks integrados</a:t>
            </a:r>
            <a:endParaRPr lang="en-US" sz="2400" dirty="0"/>
          </a:p>
        </p:txBody>
      </p:sp>
      <p:sp>
        <p:nvSpPr>
          <p:cNvPr id="14" name="Text 10"/>
          <p:cNvSpPr/>
          <p:nvPr/>
        </p:nvSpPr>
        <p:spPr>
          <a:xfrm>
            <a:off x="7744777" y="3599246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Además de los lenguajes, AWS Cloud9 también admite herramientas y frameworks ampliamente utilizados, como Node.js, Django y Ruby on Rails.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75312" y="805340"/>
            <a:ext cx="7924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Ventajas de usar AWS Cloud9</a:t>
            </a:r>
            <a:endParaRPr lang="en-US" sz="48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993" y="2637592"/>
            <a:ext cx="1110972" cy="19909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82221" y="2859762"/>
            <a:ext cx="34594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Acceso en cualquier lugar</a:t>
            </a:r>
            <a:endParaRPr lang="en-US" sz="2800" dirty="0"/>
          </a:p>
        </p:txBody>
      </p:sp>
      <p:sp>
        <p:nvSpPr>
          <p:cNvPr id="9" name="Text 4"/>
          <p:cNvSpPr/>
          <p:nvPr/>
        </p:nvSpPr>
        <p:spPr>
          <a:xfrm>
            <a:off x="3482221" y="3340179"/>
            <a:ext cx="911018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AWS Cloud9 permite acceder a tu entorno de desarrollo desde cualquier lugar con conexión a internet, lo que te brinda flexibilidad y conveniencia para trabajar en tus proyectos desde cualquier dispositivo.</a:t>
            </a:r>
            <a:endParaRPr lang="en-US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7993" y="4628555"/>
            <a:ext cx="1110972" cy="199096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3482221" y="4850725"/>
            <a:ext cx="38176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Colaboración en tiempo real</a:t>
            </a:r>
            <a:endParaRPr lang="en-US" sz="2800" dirty="0"/>
          </a:p>
        </p:txBody>
      </p:sp>
      <p:sp>
        <p:nvSpPr>
          <p:cNvPr id="12" name="Text 6"/>
          <p:cNvSpPr/>
          <p:nvPr/>
        </p:nvSpPr>
        <p:spPr>
          <a:xfrm>
            <a:off x="3482221" y="5331143"/>
            <a:ext cx="911018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Con AWS Cloud9, puedes colaborar en tiempo real con otros desarrolladores en el mismo entorno de desarrollo. Esto facilita la colaboración y la resolución de problemas de manera más eficiente.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06711" y="707350"/>
            <a:ext cx="7924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Ventajas de usar AWS Cloud9</a:t>
            </a:r>
            <a:endParaRPr lang="en-US" sz="4374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993" y="2744391"/>
            <a:ext cx="1110972" cy="19909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82221" y="2855348"/>
            <a:ext cx="44958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Integración con servicios de AWS</a:t>
            </a:r>
            <a:endParaRPr lang="en-US" sz="2800" dirty="0"/>
          </a:p>
        </p:txBody>
      </p:sp>
      <p:sp>
        <p:nvSpPr>
          <p:cNvPr id="9" name="Text 4"/>
          <p:cNvSpPr/>
          <p:nvPr/>
        </p:nvSpPr>
        <p:spPr>
          <a:xfrm>
            <a:off x="3482221" y="3335765"/>
            <a:ext cx="911018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AWS Cloud9 se integra perfectamente con otros servicios de AWS, lo que te permite acceder y utilizar recursos adicionales, como bases de datos y servicios de almacenamiento, directamente desde tu entorno de desarrollo.</a:t>
            </a:r>
            <a:endParaRPr lang="en-US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7993" y="4735354"/>
            <a:ext cx="1110972" cy="17774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3482221" y="4957524"/>
            <a:ext cx="35737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Facilidad de configuración</a:t>
            </a:r>
            <a:endParaRPr lang="en-US" sz="2800" dirty="0"/>
          </a:p>
        </p:txBody>
      </p:sp>
      <p:sp>
        <p:nvSpPr>
          <p:cNvPr id="12" name="Text 6"/>
          <p:cNvSpPr/>
          <p:nvPr/>
        </p:nvSpPr>
        <p:spPr>
          <a:xfrm>
            <a:off x="3482221" y="5437942"/>
            <a:ext cx="911018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AWS Cloud9 ofrece una configuración sencilla y rápida, lo que te permite comenzar a trabajar en tus proyectos de desarrollo de forma rápida y sin complicaciones.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61809" y="902195"/>
            <a:ext cx="97688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Inconvenientes de usar AWS Cloud9</a:t>
            </a:r>
            <a:endParaRPr lang="en-US" sz="4800" dirty="0"/>
          </a:p>
        </p:txBody>
      </p:sp>
      <p:sp>
        <p:nvSpPr>
          <p:cNvPr id="7" name="Shape 3"/>
          <p:cNvSpPr/>
          <p:nvPr/>
        </p:nvSpPr>
        <p:spPr>
          <a:xfrm>
            <a:off x="1497211" y="282443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005580"/>
          </a:solidFill>
          <a:ln w="13811">
            <a:solidFill>
              <a:srgbClr val="006699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8" name="Text 4"/>
          <p:cNvSpPr/>
          <p:nvPr/>
        </p:nvSpPr>
        <p:spPr>
          <a:xfrm>
            <a:off x="1678543" y="2866108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219325" y="2900755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Dependencia de </a:t>
            </a:r>
            <a:r>
              <a:rPr lang="en-US" sz="2400" b="1" dirty="0" err="1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una</a:t>
            </a:r>
            <a:r>
              <a:rPr lang="en-US" sz="24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</a:t>
            </a:r>
            <a:r>
              <a:rPr lang="en-US" sz="2400" b="1" dirty="0" err="1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conexión</a:t>
            </a:r>
            <a:r>
              <a:rPr lang="en-US" sz="24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a Internet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2219325" y="3728359"/>
            <a:ext cx="44440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El uso de AWS Cloud9 requiere una conexión a Internet constante para acceder y utilizar sus servicios. Esto puede ser un inconveniente si la conexión es inestable o se interrumpe.</a:t>
            </a:r>
            <a:endParaRPr lang="en-US" dirty="0"/>
          </a:p>
        </p:txBody>
      </p:sp>
      <p:sp>
        <p:nvSpPr>
          <p:cNvPr id="11" name="Shape 7"/>
          <p:cNvSpPr/>
          <p:nvPr/>
        </p:nvSpPr>
        <p:spPr>
          <a:xfrm>
            <a:off x="6885503" y="282443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005580"/>
          </a:solidFill>
          <a:ln w="13811">
            <a:solidFill>
              <a:srgbClr val="006699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2" name="Text 8"/>
          <p:cNvSpPr/>
          <p:nvPr/>
        </p:nvSpPr>
        <p:spPr>
          <a:xfrm>
            <a:off x="7040166" y="2866108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7607617" y="2900755"/>
            <a:ext cx="36652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Posibles costos adicionales</a:t>
            </a:r>
            <a:endParaRPr lang="en-US" sz="2400" dirty="0"/>
          </a:p>
        </p:txBody>
      </p:sp>
      <p:sp>
        <p:nvSpPr>
          <p:cNvPr id="14" name="Text 10"/>
          <p:cNvSpPr/>
          <p:nvPr/>
        </p:nvSpPr>
        <p:spPr>
          <a:xfrm>
            <a:off x="7607617" y="3381172"/>
            <a:ext cx="4444008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E5E0D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El uso de AWS Cloud9 implica el uso de servicios de AWS, lo que puede generar costos adicionales dependiendo de la cantidad y tipo de servicios utilizados. Es importante tener en cuenta estos posibles costos al considerar el uso de AWS Cloud9.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579</Words>
  <Application>Microsoft Office PowerPoint</Application>
  <PresentationFormat>Personalizado</PresentationFormat>
  <Paragraphs>60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Arial Rounded MT Bold</vt:lpstr>
      <vt:lpstr>Calibri</vt:lpstr>
      <vt:lpstr>Eudoxus Sans</vt:lpstr>
      <vt:lpstr>p22-mackinac-pro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Samuel Plaza Sáez</cp:lastModifiedBy>
  <cp:revision>1</cp:revision>
  <dcterms:created xsi:type="dcterms:W3CDTF">2023-12-18T16:56:40Z</dcterms:created>
  <dcterms:modified xsi:type="dcterms:W3CDTF">2023-12-18T17:23:16Z</dcterms:modified>
</cp:coreProperties>
</file>